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81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8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7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6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3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75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33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1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32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7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32D06-511A-4212-ADFA-B8663E6373C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BD8C-28DE-4F00-8B89-80E6F80F0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3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rot="10800000" flipV="1">
            <a:off x="9603452" y="655502"/>
            <a:ext cx="2588548" cy="867190"/>
          </a:xfrm>
          <a:prstGeom prst="rtTriangle">
            <a:avLst/>
          </a:prstGeom>
          <a:solidFill>
            <a:srgbClr val="F4892A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1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78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49" id="{99CE8AF1-0A32-45C8-AC9D-11E10D454914}" vid="{C66B61CB-D8B3-4B1E-BDC2-E4F5160FCA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Презентация49</Template>
  <TotalTime>5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Олеговна Коршунова</dc:creator>
  <cp:lastModifiedBy>Евгений Алексеевич Коротоножкин</cp:lastModifiedBy>
  <cp:revision>2</cp:revision>
  <dcterms:created xsi:type="dcterms:W3CDTF">2020-12-18T14:27:27Z</dcterms:created>
  <dcterms:modified xsi:type="dcterms:W3CDTF">2020-12-21T07:21:55Z</dcterms:modified>
</cp:coreProperties>
</file>