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89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4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32D06-511A-4212-ADFA-B8663E6373C7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BD8C-28DE-4F00-8B89-80E6F80F06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1810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32D06-511A-4212-ADFA-B8663E6373C7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BD8C-28DE-4F00-8B89-80E6F80F06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089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32D06-511A-4212-ADFA-B8663E6373C7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BD8C-28DE-4F00-8B89-80E6F80F06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079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32D06-511A-4212-ADFA-B8663E6373C7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BD8C-28DE-4F00-8B89-80E6F80F06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1663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32D06-511A-4212-ADFA-B8663E6373C7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BD8C-28DE-4F00-8B89-80E6F80F06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735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32D06-511A-4212-ADFA-B8663E6373C7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BD8C-28DE-4F00-8B89-80E6F80F06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5755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32D06-511A-4212-ADFA-B8663E6373C7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BD8C-28DE-4F00-8B89-80E6F80F06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337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32D06-511A-4212-ADFA-B8663E6373C7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BD8C-28DE-4F00-8B89-80E6F80F06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5512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32D06-511A-4212-ADFA-B8663E6373C7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BD8C-28DE-4F00-8B89-80E6F80F06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2326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32D06-511A-4212-ADFA-B8663E6373C7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BD8C-28DE-4F00-8B89-80E6F80F06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3772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32D06-511A-4212-ADFA-B8663E6373C7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BD8C-28DE-4F00-8B89-80E6F80F06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953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32D06-511A-4212-ADFA-B8663E6373C7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EBD8C-28DE-4F00-8B89-80E6F80F06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0239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rot="10800000" flipV="1">
            <a:off x="9603452" y="655502"/>
            <a:ext cx="2588548" cy="867190"/>
          </a:xfrm>
          <a:prstGeom prst="rtTriangle">
            <a:avLst/>
          </a:prstGeom>
          <a:solidFill>
            <a:srgbClr val="F4892A"/>
          </a:solidFill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15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6780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49" id="{99CE8AF1-0A32-45C8-AC9D-11E10D454914}" vid="{C66B61CB-D8B3-4B1E-BDC2-E4F5160FCA7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Презентация49</Template>
  <TotalTime>5</TotalTime>
  <Words>0</Words>
  <Application>Microsoft Office PowerPoint</Application>
  <PresentationFormat>Широкоэкранный</PresentationFormat>
  <Paragraphs>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Олеговна Коршунова</dc:creator>
  <cp:lastModifiedBy>Евгений Алексеевич Коротоножкин</cp:lastModifiedBy>
  <cp:revision>2</cp:revision>
  <dcterms:created xsi:type="dcterms:W3CDTF">2020-12-18T14:27:27Z</dcterms:created>
  <dcterms:modified xsi:type="dcterms:W3CDTF">2020-12-21T07:21:55Z</dcterms:modified>
</cp:coreProperties>
</file>